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3E62CF-0914-EB45-BD6F-91C8636FA514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C4D7-2B73-0F46-897F-AF6BC7CA1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3D0C6-B84E-8A41-8372-4EA8C0E8E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EB96F-01A5-F14A-A9B2-D67F6BD9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1B5CE-3344-854C-965E-AD72E036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1EB3-32F6-2747-994A-52682361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8472-0214-FB45-B5C4-91CCBB5A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3F0A-76D2-AC41-B635-BBAC3855D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355A1-A403-9346-984B-158C0765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138F1-B328-104C-9470-DFF9368F7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43C80-A924-1347-82FE-4B395D3B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8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40A50-6A38-F349-8B24-1F5F1904F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5E942-A9F2-E544-BA89-74BD3B598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9EE1F-28B6-F84B-A456-5E4ED081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87A29-FD2A-2F41-B208-56468F55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BCE81-4CE6-704C-8141-5380ADB6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3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193E-3084-F748-8DCB-BEB3C689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870D3-9773-7A44-826F-63DB17BF7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10368-8FDE-6145-B3E9-3EF603DF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83B54-EA9D-8448-B9D5-E9506A0E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00384-2947-4244-B5D8-2A69D886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6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A565-185D-6A40-BBF0-617B0655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6CBC0-7F75-1941-A691-1C3F167DC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CC79-AD49-1944-A631-D4F05D93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E94F2-73A1-9D4B-A726-29875C0D1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B4044-C5BF-5843-BAD4-87B7798E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3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AF9F-9A88-5241-9B3A-197673C5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AA145-B898-A144-82A6-C717A6132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85D95-FDB4-7B42-B067-2406814FA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E2E34-8813-BE44-8398-CE1CB5B8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E6FDD-DCD6-7940-9451-767E7000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9C6D2-BDCE-9F42-8F93-01922631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1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71F4-F3EE-CF45-966E-3B2A679C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BBCC-B305-794D-8058-9D725F2D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93EE5-B3E7-F940-86CC-4F3E9488D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9FF5C-E846-654F-A3A6-6B45062EC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E215F-4032-454C-8BBB-D1F28C32D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F7FD9-AE84-8543-8E0F-F30095A6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52CD5-57D4-614A-AFDC-C5C2368AD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599D4-5F90-D246-88CF-3B0766BE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2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BF6A-C792-EA4C-B9CE-295ED7C8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D2883-2E74-A44F-BB8B-834E96A1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211FF-4ADE-0341-849D-C426C452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9C018-0EB0-9B49-9AD6-9AEAC49AA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8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A6F65-DCDC-014A-A2A8-08613CD8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886F6-CB73-6144-BAAE-E664E7692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866EF-2B95-5B4D-B285-C561CA86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5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1DB0-FA45-9B4A-B18E-C6F0C11F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80EC-548B-BC48-8F80-5A3352F16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E0345-C81B-3049-9711-49F6E4A5B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374D3-2AD5-F242-9729-6EED3D6B5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D1810-9223-CE49-8CC5-DE53312B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AC5E4-D971-4D4D-9A77-5F460837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9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8A842-B25D-0647-80E7-EEC2DA673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EEACE-8103-6C45-980A-AC2ECABDB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97A12-FC1A-A644-B93B-B49E646E4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3459E-D898-A842-A1AE-A67C786B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609E6-18C5-854D-88B9-C89040E3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FABFC-4258-3D4F-B1EF-27C38389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3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539740-DD19-524E-8E96-A23CD50D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718B6-5AE6-814F-AA12-D1945CE7C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7223A-4009-2743-B0FA-0140E25B1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AAE5C-A5E0-994A-8975-A6E7B6B01ABC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D226-7234-F049-8DC0-CDBC0CAB1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E8F2F-28F1-C946-9AD0-B781256E5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D91BB-7424-D047-ACA1-D27B422C2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7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3DAB4B-6956-B448-87B3-C149878A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3" y="2208356"/>
            <a:ext cx="11733008" cy="14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46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C6D9-C275-4143-ACC6-F080B554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6"/>
            <a:ext cx="9982200" cy="622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C1B698-97B0-154C-9EEE-C046FCD0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376"/>
            <a:ext cx="12192000" cy="585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7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C6D9-C275-4143-ACC6-F080B554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6"/>
            <a:ext cx="9982200" cy="622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C1B698-97B0-154C-9EEE-C046FCD0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376"/>
            <a:ext cx="12192000" cy="585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6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C6D9-C275-4143-ACC6-F080B554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6"/>
            <a:ext cx="9982200" cy="62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AADC7-46F1-1540-A479-E7A407C3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2481"/>
            <a:ext cx="12192000" cy="52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9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C6D9-C275-4143-ACC6-F080B554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6"/>
            <a:ext cx="9982200" cy="622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F4C994-9B72-0F49-A2E7-E3AE4073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222"/>
            <a:ext cx="12192000" cy="45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C6D9-C275-4143-ACC6-F080B554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6"/>
            <a:ext cx="99822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1E8E4-F6BE-E048-A912-E0B76A27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8" y="681376"/>
            <a:ext cx="12020764" cy="57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22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C6D9-C275-4143-ACC6-F080B554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6"/>
            <a:ext cx="9982200" cy="622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378818-F0C1-764D-8971-031A5579B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73" y="886859"/>
            <a:ext cx="11863227" cy="55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7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C6D9-C275-4143-ACC6-F080B554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130"/>
            <a:ext cx="9982200" cy="62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93E51B-6910-024B-877C-353A164F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30"/>
            <a:ext cx="12192000" cy="242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995BE-E6D3-3143-9923-4190CC7C7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0" y="3738179"/>
            <a:ext cx="12068710" cy="132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00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C6D9-C275-4143-ACC6-F080B554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6"/>
            <a:ext cx="9982200" cy="622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30C65F-1A89-EB4F-A76E-D10D9671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0" y="788782"/>
            <a:ext cx="11959119" cy="54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9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4DD8CE-17B7-774E-A9CD-236276AEC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4" y="0"/>
            <a:ext cx="7823200" cy="6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D393C-152D-6743-B903-002EDF29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" y="660400"/>
            <a:ext cx="11938570" cy="86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2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1B2D0-6AE4-A846-9190-9169680D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6" y="129568"/>
            <a:ext cx="7772400" cy="6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ACC2D-3337-D74E-9E06-A2083F07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85" y="944080"/>
            <a:ext cx="11526429" cy="44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9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41C91-DF47-064E-BE39-F2E3BEDB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41"/>
            <a:ext cx="117983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70C04D-216F-D54E-B426-794275818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380"/>
            <a:ext cx="12192000" cy="41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6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1B2D0-6AE4-A846-9190-9169680D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6" y="129568"/>
            <a:ext cx="7772400" cy="66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DB8664-44A6-8841-9445-71DC46B3D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2189"/>
            <a:ext cx="12192000" cy="36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49B1BC-B626-D749-8567-6193A0BB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7" y="150116"/>
            <a:ext cx="5448300" cy="6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B01D5-B3D9-D345-BA0C-ACFF9950D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4" y="1078788"/>
            <a:ext cx="12101536" cy="42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49B1BC-B626-D749-8567-6193A0BB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7" y="150116"/>
            <a:ext cx="5448300" cy="66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E4A67D-3BDE-4746-A2BE-9613C33A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7" y="810516"/>
            <a:ext cx="6680200" cy="952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F36AFE9-BB1B-3F44-88D8-928EF9251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8173" y="1863261"/>
            <a:ext cx="72644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49B1BC-B626-D749-8567-6193A0BB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7" y="150116"/>
            <a:ext cx="5448300" cy="66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A86250-0701-C64E-BE3F-224D32AC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62" y="810516"/>
            <a:ext cx="3530600" cy="444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7F80C41-0DB4-E040-81F0-F56075731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3562" y="1424684"/>
            <a:ext cx="6248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49B1BC-B626-D749-8567-6193A0BB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7" y="150116"/>
            <a:ext cx="5448300" cy="66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7781CD-7935-5845-A9E6-5051FC02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4" y="735173"/>
            <a:ext cx="3619500" cy="558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D246B70-C3D8-E448-8D0D-C0E74BE5E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9997" y="1395573"/>
            <a:ext cx="6248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7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88CF5-0D96-4C41-9431-F54F274B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4" y="148047"/>
            <a:ext cx="81788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DF09E-0EED-8243-A8F4-0C7A72855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384"/>
            <a:ext cx="12192000" cy="1469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0D29C-8535-8544-B39C-997FF9EFA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35" y="2323447"/>
            <a:ext cx="8589552" cy="43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8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88CF5-0D96-4C41-9431-F54F274B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4" y="148047"/>
            <a:ext cx="8178800" cy="520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09E300-174E-4D42-A2B6-148AD4C4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7" y="892950"/>
            <a:ext cx="11514190" cy="50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44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80FC0F-4418-A54A-9F90-4869AED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02" y="2291493"/>
            <a:ext cx="90043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1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7DC4D-212D-4E47-981B-24AA8F25D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1" y="170993"/>
            <a:ext cx="48133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7F685-06A4-C549-A03E-B1D79EADC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1" y="1041798"/>
            <a:ext cx="11269823" cy="53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72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7DC4D-212D-4E47-981B-24AA8F25D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8" y="205412"/>
            <a:ext cx="4813300" cy="673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53F9BA-9CB4-D443-A927-571DE47B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946"/>
            <a:ext cx="12192000" cy="3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7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41C91-DF47-064E-BE39-F2E3BEDB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41"/>
            <a:ext cx="11798300" cy="77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43004B-3558-F042-949A-EFBFAD0D4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" y="1571947"/>
            <a:ext cx="12144188" cy="30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38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749DB-2AD8-3B46-9A23-C59EC233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930"/>
            <a:ext cx="5881891" cy="638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EC1EF3-F96D-AD42-9864-8E52C5CB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879"/>
            <a:ext cx="12192000" cy="40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1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749DB-2AD8-3B46-9A23-C59EC233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02"/>
            <a:ext cx="5881891" cy="6382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A78AE5-40AA-FF46-9A04-13C59D7E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7689"/>
            <a:ext cx="12120081" cy="48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36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749DB-2AD8-3B46-9A23-C59EC233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02"/>
            <a:ext cx="5881891" cy="638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4D1135-3F95-DD48-B66F-E48E154A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0413"/>
            <a:ext cx="12192000" cy="42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49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749DB-2AD8-3B46-9A23-C59EC233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02"/>
            <a:ext cx="5881891" cy="6382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D7F35-1F49-6048-877B-7A8D06847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" y="1075579"/>
            <a:ext cx="12072135" cy="450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3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749DB-2AD8-3B46-9A23-C59EC233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02"/>
            <a:ext cx="5881891" cy="638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B555AC-FBB1-F34B-B4CC-AFD31D478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0413"/>
            <a:ext cx="12192000" cy="327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58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749DB-2AD8-3B46-9A23-C59EC233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02"/>
            <a:ext cx="5881891" cy="6382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885321-20BA-2A44-A78D-E644BC26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121"/>
            <a:ext cx="12192000" cy="52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29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749DB-2AD8-3B46-9A23-C59EC233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02"/>
            <a:ext cx="5881891" cy="638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91A65-1AAF-D545-B6CF-E254E37D7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092"/>
            <a:ext cx="12192000" cy="25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2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11060-69DD-384F-B8E0-58B0233F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5" y="210263"/>
            <a:ext cx="42926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DEDDA-5A6C-094B-9648-5CF328069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8" y="963487"/>
            <a:ext cx="5875962" cy="308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16FB4B-16CD-2C44-A398-F6D1007B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48" y="2157572"/>
            <a:ext cx="7635774" cy="43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49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4DD4A-1669-2640-990E-F23A0C2C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" y="236591"/>
            <a:ext cx="30988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DF113-0C13-F341-B3AB-16CA0387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52" y="257139"/>
            <a:ext cx="30607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AB07A-3BA1-3047-81C3-3F2E44227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50" y="1441493"/>
            <a:ext cx="11435137" cy="39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67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4DD4A-1669-2640-990E-F23A0C2C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" y="236591"/>
            <a:ext cx="30988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DF113-0C13-F341-B3AB-16CA0387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52" y="257139"/>
            <a:ext cx="3060700" cy="368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71ED73-28E1-444C-A4DA-6DD51A212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9" y="1429508"/>
            <a:ext cx="11743362" cy="37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F62A99-3818-4146-9651-529D6BB5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18"/>
            <a:ext cx="9525000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0AB4E4-9293-2148-9EAD-37159A5B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2481"/>
            <a:ext cx="12192000" cy="3297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D8D46-23D4-E644-BEB0-069BCB9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505" y="3731684"/>
            <a:ext cx="4469258" cy="30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5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4DD4A-1669-2640-990E-F23A0C2C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" y="236591"/>
            <a:ext cx="30988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DF113-0C13-F341-B3AB-16CA0387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52" y="257139"/>
            <a:ext cx="30607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3EA1E-3954-E64C-B299-1F03BB5F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5138"/>
            <a:ext cx="12192000" cy="60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15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4DD4A-1669-2640-990E-F23A0C2C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" y="236591"/>
            <a:ext cx="30988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DF113-0C13-F341-B3AB-16CA0387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52" y="257139"/>
            <a:ext cx="30607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58B6F-3F46-1048-A72D-BD500874F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61" y="1181528"/>
            <a:ext cx="12042739" cy="39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85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4DD4A-1669-2640-990E-F23A0C2C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" y="236591"/>
            <a:ext cx="3098800" cy="50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BB6276-2BB9-364C-ACED-458DE42AA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61" y="277687"/>
            <a:ext cx="2362200" cy="31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02FB92-B36F-DE42-88E4-16C915B8D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45" y="1243173"/>
            <a:ext cx="11763910" cy="41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0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4DD4A-1669-2640-990E-F23A0C2C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" y="236591"/>
            <a:ext cx="3098800" cy="50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BB6276-2BB9-364C-ACED-458DE42AA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61" y="277687"/>
            <a:ext cx="23622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FE184-2563-0E41-8606-7FC6D651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85" y="1378107"/>
            <a:ext cx="11861230" cy="38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09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4DD4A-1669-2640-990E-F23A0C2C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" y="236591"/>
            <a:ext cx="3098800" cy="50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BB6276-2BB9-364C-ACED-458DE42AA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61" y="277687"/>
            <a:ext cx="2362200" cy="31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9D3A0-0DF6-8147-AFE0-9E95F15B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4591"/>
            <a:ext cx="12192000" cy="639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30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4DD4A-1669-2640-990E-F23A0C2C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" y="236591"/>
            <a:ext cx="3098800" cy="50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BB6276-2BB9-364C-ACED-458DE42AA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61" y="277687"/>
            <a:ext cx="23622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909CEA-FE8E-E948-B5AA-8082D2DF6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5367"/>
            <a:ext cx="12192000" cy="39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58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4DD4A-1669-2640-990E-F23A0C2C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" y="236591"/>
            <a:ext cx="30988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C88D6A-6D67-5B4D-A147-F3B65C3D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72" y="312791"/>
            <a:ext cx="29464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1D3F7-3D3F-D843-A55E-55787F832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61" y="883177"/>
            <a:ext cx="11850956" cy="509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01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4DD4A-1669-2640-990E-F23A0C2C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" y="236591"/>
            <a:ext cx="30988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C88D6A-6D67-5B4D-A147-F3B65C3D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72" y="312791"/>
            <a:ext cx="2946400" cy="35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E30A8B-AEC8-C940-AC0B-87FE4C78C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85" y="1058238"/>
            <a:ext cx="11861229" cy="40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4DD4A-1669-2640-990E-F23A0C2C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" y="236591"/>
            <a:ext cx="30988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C88D6A-6D67-5B4D-A147-F3B65C3D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72" y="312791"/>
            <a:ext cx="2946400" cy="3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29B8D-77A6-0B4A-B25B-A5320175B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8237"/>
            <a:ext cx="12192000" cy="44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3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F62A99-3818-4146-9651-529D6BB5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18"/>
            <a:ext cx="9525000" cy="59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8E8564-F25B-BE47-A149-0947BF3F4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48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F62A99-3818-4146-9651-529D6BB5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18"/>
            <a:ext cx="9525000" cy="596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945620-ED39-C64C-933B-9E04A352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221"/>
            <a:ext cx="12192000" cy="48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4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C6D9-C275-4143-ACC6-F080B554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6"/>
            <a:ext cx="99822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58C7D-0F46-6C47-8044-2D0D8F80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" y="883578"/>
            <a:ext cx="12120081" cy="42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9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C6D9-C275-4143-ACC6-F080B554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6"/>
            <a:ext cx="9982200" cy="622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BF3F9D-72B5-4848-945B-544B81193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786"/>
            <a:ext cx="12192000" cy="36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8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C6D9-C275-4143-ACC6-F080B554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6"/>
            <a:ext cx="9982200" cy="62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B714DD-6A1C-5B4B-9B06-212A2867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376"/>
            <a:ext cx="12192000" cy="59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86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0</Words>
  <Application>Microsoft Macintosh PowerPoint</Application>
  <PresentationFormat>Widescreen</PresentationFormat>
  <Paragraphs>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入门学习 </dc:title>
  <dc:creator>马涛</dc:creator>
  <cp:lastModifiedBy>马涛</cp:lastModifiedBy>
  <cp:revision>51</cp:revision>
  <dcterms:created xsi:type="dcterms:W3CDTF">2022-03-30T17:34:15Z</dcterms:created>
  <dcterms:modified xsi:type="dcterms:W3CDTF">2022-03-31T07:45:05Z</dcterms:modified>
</cp:coreProperties>
</file>